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6" r:id="rId3"/>
    <p:sldId id="267" r:id="rId4"/>
    <p:sldId id="263" r:id="rId5"/>
    <p:sldId id="265" r:id="rId6"/>
    <p:sldId id="264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8T13:55:13.02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1,'0'0,"0"4,0 6,0 4,0 4,0 4,0 0,0 7,0 0,0 1,0-2,0-1,0-1,0-1,0 3,0 10,0 5,0 3,0-2,0-4,0-6,0-3,0-4,0-2,0-1,0-2,0 1,0 4,0 5,0 6,0-1,0 3,0-4,0-2,0-3,0-3,0-2,0-2,0-1,0 0,0 0,0 0,0 0,0 1,0-1,0 0,0 1,0-1,0 1,0-1,0 1,0 4,0 0,0 5,0 0,0-2,0-2,0-1,0-3,0 0,0-1,0-1,0 0,0 1,0-1,0 0,0 0,0 1,0 4,0 0,0 0,0 5,0 3,0 3,0 0,0 1,0-3,0-3,0-4,0 3,0 2,0-1,0 2,0-1,0-3,0 2,0-1,0-3,0 3,0-2,0 4,0 2,0 4,0-2,0 1,0-3,0-3,0 1,0 2,0 3,0-3,0 7,0-2,0 1,0-4,0 1,0 0,0 12,0 6,0 11,0 14,0 2,0-4,0-7,0-4,0-12,0-1,0-8,0 1,0-6,0 9,0 0,0 0,0-1,0-1,0-1,0-1,0-2,0 0,0 10,0 4,0 10,0 7,0 3,0 9,0 3,0-2,0 0,0 2,0-6,0 1,0-4,0-4,0-3,0 6,0-1,0-2,0 8,0-3,0-2,0 6,0-7,0-8,0-3,0-8,0-1,0 1,0 0,0-1,0 0,0 7,0-3,0 2,0-5,0-3,0-1,0-2,0-3,0 2,0-7,0-1,0-1,0-1,0 4,0 5,0 6,0 8,0 4,0 1,0 1,0-5,0-2,0 9,0 0,0 1,0 4,0-2,0-1,0-8,0-1,0-2,0-6,0-3,0 4,0-12,0-2,0-4,0 8,0 1,0 5,0 8,0 14,0 2,0 5,0 7,0-2,0-3,0-10,0-1,0-8,0-2,0-7,0-4,0-5,0-7,0-3,0-6,0-5,0-3,0-3,0-2,0 0,0-2,0 1,0-5,0 0,0 0,0 1,0 2,0 1,0 0,0 1,0 1,0 0,0-1,0 1,0 0,0-1,0 6,0-1,0 5,0 4,0 4,0 3,0-3,0 1,0-4,0 1,0 1,0 2,0-3,0 6,0 1,0-3,0-5,0 1,0 1,0-4,0 2,0-3,0-3,0-2,0-3,0-2,0 4,0 13,0 10,0 13,0 6,0 4,0-4,0-5,0-5,0-11,0-8,0-8,0-6,0-3,0 8,0 3,0 0,0-1,0-3,0-3,0-2,0-2,0-1,0 0,0-1,0-1,0 1,0 1,0-1,0 0,0 1,0-1,0 1,0-1,0 1,0-1,0 1,0-5,0-6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8T13:55:31.188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846.66693"/>
      <inkml:brushProperty name="anchorY" value="-12568.81836"/>
      <inkml:brushProperty name="scaleFactor" value="0.5"/>
    </inkml:brush>
  </inkml:definitions>
  <inkml:trace contextRef="#ctx0" brushRef="#br0">1 1,'0'0,"0"4,0 6,0 4,0 9,0 3,0 2,0 0,0-1,0-1,0 4,0 4,0 0,0-1,0-3,0-2,0-2,0 4,0-2,0 0,0-1,0 4,0 4,0-2,0 0,0-3,0 3,0 3,0-2,0-1,0-3,0-2,0-2,0-2,0 0,0-1,0 4,0 6,0 0,0-1,0-2,0 3,0 3,0 3,0 3,0 3,0 1,0 6,0 14,0 39,0 19,0 1,0-21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8T13:55:34.835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1693.33325"/>
      <inkml:brushProperty name="anchorY" value="-13661.51563"/>
      <inkml:brushProperty name="scaleFactor" value="0.5"/>
    </inkml:brush>
  </inkml:definitions>
  <inkml:trace contextRef="#ctx0" brushRef="#br0">1 1,'0'0,"0"4,0 11,0 13,0 10,0 6,0 4,0 2,0 0,0 0,0-6,0 0,0-1,0-4,0 1,0-5,0-2,0-4,0 2,0-1,0-1,0 2,0 5,0 3,0 3,0 3,0-4,0 2,0-5,0 1,0-4,0-2,0 1,0-3,0 8,0-2,0 8,0-2,0-4,0-4,0-4,0-3,0 2,0 3,0 0,0 3,0-2,0-1,0 1,0-1,0 2,0 2,0 4,0-2,0-3,0-4,0-3,0-3,0-1,0-2,0 0,0 0,0 0,0 0,0 0,0 0,0 1,0 4,0 5,0 5,0 4,0 7,0-2,0 5,0 0,0 4,0 0,0-2,0-6,0-6,0-7,0-6,0 2,0-2,0-2,0-1,0 4,0-1,0 0,0-2,0 4,0 4,0-1,0-2,0-2,0 3,0-2,0 3,0-1,0 2,0 4,0-3,0 3,0-3,0 2,0 2,0 2,0-3,0 1,0-3,0 1,0-3,0-3,0 2,0-2,0-2,0 2,0-1,0 4,0-3,0 4,0 3,0 7,0-2,0 1,0 1,0-5,0 1,0-5,0 1,0 1,0 3,0-4,0 12,0 10,0 7,0 13,0 8,0 6,0 11,0 2,0 19,0 7,0-2,0-2,0 1,0-7,0-3,0-12,0-5,0-2,0-7,0-6,0-11,0 4,0-3,0-7,0-1,0-1,0 8,0 6,0 9,0 0,0-3,0-4,0 0,0-4,0-8,0-7,0-3,0-5,0 1,0-3,0-2,0 2,0-2,0 4,0-2,0-2,0 3,0 3,0-1,0-3,0-2,0 3,0-3,0 3,0-1,0-1,0 7,0-2,0 7,0 4,0 1,0 0,0-4,0 0,0 4,0-9,0 5,0 0,0-4,0 2,0 0,0 5,0-3,0 6,0 0,0-5,0 4,0 5,0 9,0 0,0 3,0 2,0-8,0-10,0-13,0-8,0-6,0-2,0-2,0 5,0 6,0 6,0-1,0 4,0-3,0-3,0 2,0-2,0 6,0 3,0-6,0 1,0-8,0-4,0-7,0-6,0-5,0-4,0-3,0-1,0 0,0 8,0 6,0 5,0-2,0 3,0-5,0 2,0-4,0-3,0-3,0-3,0-2,0-1,0-1,0 0,0 0,0-25,0 3,0 0,0-1,0 1,0-1,0 1,0-1,0 1,0 0,0-1,0 1,0-1,0 1,0-1,0 0,0 1,0-1,0 1,0-1,0 1,0-2,0 1,0 0,0 0,0 0,0 0,0-1,0 1,0 0,0-1,0 1,0-1,0 1,0-2,0-8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8T13:55:46.5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gnorePressure" value="1"/>
      <inkml:brushProperty name="inkEffects" value="bronze"/>
      <inkml:brushProperty name="anchorX" value="2540"/>
      <inkml:brushProperty name="anchorY" value="-25840.0625"/>
      <inkml:brushProperty name="scaleFactor" value="0.5"/>
    </inkml:brush>
  </inkml:definitions>
  <inkml:trace contextRef="#ctx0" brushRef="#br0">1 1,'0'0,"0"7,0 18,0 14,0 12,0 14,0-2,0 7,0-2,0-10,0-3,0-6,0-6,0-2,0-6,0-3,0-3,0-3,0-2,0-1,0 5,0-1,0 1,0-1,0-1,0 4,0-1,0 0,0 3,0-1,0-1,0 3,0-1,0-2,0-2,0 8,0 4,0 8,0-2,0 1,0 0,0 0,0 5,0-5,0 0,0-1,0-5,0 0,0 1,0-4,0-4,0-3,0-4,0-1,0-2,0 4,0-1,0 6,0-2,0 5,0-2,0 2,0 3,0 3,0 2,0 2,0 0,0 2,0-5,0-1,0-4,0 1,0 0,0 17,0 1,0 3,0 2,0 8,0 1,0 31,0 38,0 44,0 36,0 12,0 0,0 2,0-18,0-16,0-18,0-20,0-18,0-12,0-18,0-16,0-12,0-4,0-1,0 7,0-2,0-7,0-3,0-8,0-7,0-6,0-4,0 1,0 4,0 5,0 3,0 3,0-8,0 2,0-4,0 1,0-2,0-2,0-2,0-2,0-1,0-2,0 0,0 0,0-1,0 1,0-5,0 0,0 14,0 6,0 15,0 5,0-4,0-7,0-11,0-11,0-7,0-6,0 4,0 1,0-2,0 7,0-5,0 7,0 5,0 2,0 4,0-6,0 3,0-2,0-2,0-1,0-2,0-1,0-1,0-4,0-2,0 6,0 5,0 7,0 13,0 1,0-4,0 0,0-5,0-5,0 1,0 0,0-1,0 11,0-3,0-2,0-4,0 0,0-8,0-3,0-8,0-6,0-5,0-4,0-3,0 4,0 4,0 0,0 4,0-2,0 3,0-2,0-3,0 7,0 3,0 3,0-3,0 1,0 0,0 5,0-2,0-1,0-4,0-4,0-1,0-3,0 2,0 7,0 3,0 2,0-3,0 1,0-6,0-4,0-4,0 1,0-2,0 3,0-1,0 3,0-2,0-1,0 1,0 4,0-2,0-2,0-2,0-3,0-2,0-6,0-2,0 1,0 0,0 1,0 1,0 1,0 6,0 0,0 1,0 8,0-1,0-1,0 2,0-2,0-3,0-3,0-2,0-6,0-2,0 0,0 0,0-4,0 2,0 0,0 6,0 3,0 5,0 0,0 0,0-1,0-7,0-2,0-1,0-4,0 0,0 0,0 2,0 2,0 1,0 2,0 0,0 1,0 0,0-1,0 1,0-5,0 0,0 0,0 1,0 0,0 2,0 0,0 1,0 1,0 0,0-1,0-4,0 0,0 0,0 1,0 0,0 2,0-4,0 0,0 1,0 0,0 2,0 1,0 1,0 0,0 1,0-5,0 0,0 0,0 1,0 0,0 2,0 0,0-3,0-1,0 1,0-4,0 1,0 1,0 2,0-3,0 1,0-4,0-8,0-8,0-8,0-6,0-3,0-4,0 0,0-2,0 1,0 1,0-1,0 6,0 4,0-8,0-1,0-7,0 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1.png"/><Relationship Id="rId4" Type="http://schemas.openxmlformats.org/officeDocument/2006/relationships/customXml" Target="../ink/ink2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dwP0rWHgsY?start=277&amp;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161C5-8861-9FDD-202D-1FC8B8F8F5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C55251-1576-0BB1-B121-8F4E532EA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0C28C-C345-9131-46B9-0453331F146F}"/>
              </a:ext>
            </a:extLst>
          </p:cNvPr>
          <p:cNvSpPr txBox="1"/>
          <p:nvPr/>
        </p:nvSpPr>
        <p:spPr>
          <a:xfrm>
            <a:off x="7401827" y="5727032"/>
            <a:ext cx="36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Карташев Игорь Андрее</a:t>
            </a:r>
            <a:r>
              <a:rPr lang="ru-RU" b="1" dirty="0"/>
              <a:t>вич</a:t>
            </a:r>
          </a:p>
        </p:txBody>
      </p:sp>
    </p:spTree>
    <p:extLst>
      <p:ext uri="{BB962C8B-B14F-4D97-AF65-F5344CB8AC3E}">
        <p14:creationId xmlns:p14="http://schemas.microsoft.com/office/powerpoint/2010/main" val="175496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7876B-38F5-F373-DC5A-6F7B60A6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делает этот код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20038E5-5921-D2CB-8F28-9D43CD0FC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1" y="1845511"/>
            <a:ext cx="4181011" cy="4718291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B9AD61-461C-65AE-4EE0-F74804C5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655" y="1845510"/>
            <a:ext cx="4667489" cy="47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2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7876B-38F5-F373-DC5A-6F7B60A6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Назовите все ошибки в коде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20038E5-5921-D2CB-8F28-9D43CD0FC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61872" y="1845510"/>
            <a:ext cx="4168968" cy="4718291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B9AD61-461C-65AE-4EE0-F74804C5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655" y="1845510"/>
            <a:ext cx="4667489" cy="4718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1EDD45-F7EF-FD1E-53A6-6468BD105018}"/>
              </a:ext>
            </a:extLst>
          </p:cNvPr>
          <p:cNvSpPr txBox="1"/>
          <p:nvPr/>
        </p:nvSpPr>
        <p:spPr>
          <a:xfrm>
            <a:off x="3799458" y="187463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#defin</a:t>
            </a:r>
            <a:r>
              <a:rPr lang="en-US" dirty="0">
                <a:solidFill>
                  <a:srgbClr val="FF0000"/>
                </a:solidFill>
              </a:rPr>
              <a:t>e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DD835-6724-7583-8805-CE19372D6B7E}"/>
              </a:ext>
            </a:extLst>
          </p:cNvPr>
          <p:cNvSpPr txBox="1"/>
          <p:nvPr/>
        </p:nvSpPr>
        <p:spPr>
          <a:xfrm>
            <a:off x="2581275" y="25527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 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8F896-2BBE-D57D-D82D-F97FAA3D21EA}"/>
              </a:ext>
            </a:extLst>
          </p:cNvPr>
          <p:cNvSpPr txBox="1"/>
          <p:nvPr/>
        </p:nvSpPr>
        <p:spPr>
          <a:xfrm>
            <a:off x="2452158" y="37089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 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D207F-A842-437E-F113-659D2C4F78ED}"/>
              </a:ext>
            </a:extLst>
          </p:cNvPr>
          <p:cNvSpPr txBox="1"/>
          <p:nvPr/>
        </p:nvSpPr>
        <p:spPr>
          <a:xfrm>
            <a:off x="4504258" y="2985532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;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D57B1-877A-9977-A662-CAE2D9E0913E}"/>
              </a:ext>
            </a:extLst>
          </p:cNvPr>
          <p:cNvSpPr txBox="1"/>
          <p:nvPr/>
        </p:nvSpPr>
        <p:spPr>
          <a:xfrm>
            <a:off x="2710962" y="6252055"/>
            <a:ext cx="2176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dig</a:t>
            </a:r>
            <a:r>
              <a:rPr lang="en-US" sz="1600" dirty="0" err="1">
                <a:solidFill>
                  <a:srgbClr val="FF0000"/>
                </a:solidFill>
              </a:rPr>
              <a:t>i</a:t>
            </a:r>
            <a:r>
              <a:rPr lang="en-US" sz="1600" dirty="0" err="1"/>
              <a:t>talWrite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C6494-11B4-63A4-3A30-888F4536BB66}"/>
              </a:ext>
            </a:extLst>
          </p:cNvPr>
          <p:cNvSpPr txBox="1"/>
          <p:nvPr/>
        </p:nvSpPr>
        <p:spPr>
          <a:xfrm>
            <a:off x="2892425" y="4723757"/>
            <a:ext cx="2176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(LED_GREEN, LOW);</a:t>
            </a:r>
            <a:endParaRPr lang="ru-RU" sz="11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CB811-E45A-6F75-11BF-DC658EF6F1C6}"/>
              </a:ext>
            </a:extLst>
          </p:cNvPr>
          <p:cNvSpPr txBox="1"/>
          <p:nvPr/>
        </p:nvSpPr>
        <p:spPr>
          <a:xfrm>
            <a:off x="2947458" y="5543839"/>
            <a:ext cx="2176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(LED_RED, LOW);</a:t>
            </a:r>
            <a:endParaRPr lang="ru-RU" sz="11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EEDE9-DDCB-7058-87D6-FF42F7356520}"/>
              </a:ext>
            </a:extLst>
          </p:cNvPr>
          <p:cNvSpPr txBox="1"/>
          <p:nvPr/>
        </p:nvSpPr>
        <p:spPr>
          <a:xfrm>
            <a:off x="2839508" y="5359173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;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C447B-8821-0DF4-4583-37857B8534B8}"/>
              </a:ext>
            </a:extLst>
          </p:cNvPr>
          <p:cNvSpPr txBox="1"/>
          <p:nvPr/>
        </p:nvSpPr>
        <p:spPr>
          <a:xfrm>
            <a:off x="1540298" y="3255436"/>
            <a:ext cx="2864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pinMode</a:t>
            </a:r>
            <a:r>
              <a:rPr lang="en-US" sz="1200" dirty="0">
                <a:solidFill>
                  <a:srgbClr val="FF0000"/>
                </a:solidFill>
              </a:rPr>
              <a:t>(LED_GREEN, OUTPUT);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BD1A4-F108-16AE-5E41-A5479CBE90B1}"/>
              </a:ext>
            </a:extLst>
          </p:cNvPr>
          <p:cNvSpPr txBox="1"/>
          <p:nvPr/>
        </p:nvSpPr>
        <p:spPr>
          <a:xfrm>
            <a:off x="2918883" y="4096004"/>
            <a:ext cx="2176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(LED_GREEN, HIGH);</a:t>
            </a:r>
            <a:endParaRPr lang="ru-RU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4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169C7-3928-F404-3E5D-DA4C1931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</a:t>
            </a:r>
          </a:p>
        </p:txBody>
      </p:sp>
      <p:pic>
        <p:nvPicPr>
          <p:cNvPr id="5122" name="Picture 2" descr="пустая коробка - Сток картинки - iStock">
            <a:extLst>
              <a:ext uri="{FF2B5EF4-FFF2-40B4-BE49-F238E27FC236}">
                <a16:creationId xmlns:a16="http://schemas.microsoft.com/office/drawing/2014/main" id="{FB1A2A59-0A0B-5A9F-2B3D-474DF7AD7D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47" y="3103545"/>
            <a:ext cx="5018073" cy="334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пустая коробка - Сток картинки - iStock">
            <a:extLst>
              <a:ext uri="{FF2B5EF4-FFF2-40B4-BE49-F238E27FC236}">
                <a16:creationId xmlns:a16="http://schemas.microsoft.com/office/drawing/2014/main" id="{C59A4ACF-5E02-14D9-A17D-93E0181C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547" y="2294422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Золотая Монетка">
            <a:extLst>
              <a:ext uri="{FF2B5EF4-FFF2-40B4-BE49-F238E27FC236}">
                <a16:creationId xmlns:a16="http://schemas.microsoft.com/office/drawing/2014/main" id="{24A93168-7C7C-F19A-BC50-34CE0FB74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27" y="3506002"/>
            <a:ext cx="1824388" cy="152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Золотая Монетка">
            <a:extLst>
              <a:ext uri="{FF2B5EF4-FFF2-40B4-BE49-F238E27FC236}">
                <a16:creationId xmlns:a16="http://schemas.microsoft.com/office/drawing/2014/main" id="{13D364FB-863E-500D-C65E-1D8C7223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982" y="3239765"/>
            <a:ext cx="1824387" cy="152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кот ПНГ на Прозрачном Фоне • Скачать PNG кот">
            <a:extLst>
              <a:ext uri="{FF2B5EF4-FFF2-40B4-BE49-F238E27FC236}">
                <a16:creationId xmlns:a16="http://schemas.microsoft.com/office/drawing/2014/main" id="{D9AA5B63-3E36-1661-8B63-5802B8A2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96" y="3281877"/>
            <a:ext cx="2320889" cy="232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DEFAC-C5CF-BC72-2F9A-381AA27AE1D3}"/>
              </a:ext>
            </a:extLst>
          </p:cNvPr>
          <p:cNvSpPr txBox="1"/>
          <p:nvPr/>
        </p:nvSpPr>
        <p:spPr>
          <a:xfrm>
            <a:off x="2348564" y="2829827"/>
            <a:ext cx="148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cat_box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D975A-C2FB-0F28-55B7-5AF2AFC9E70A}"/>
              </a:ext>
            </a:extLst>
          </p:cNvPr>
          <p:cNvSpPr txBox="1"/>
          <p:nvPr/>
        </p:nvSpPr>
        <p:spPr>
          <a:xfrm>
            <a:off x="7154412" y="5944409"/>
            <a:ext cx="374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money_box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3893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84A1C-FF2C-541F-4263-247421083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Целочисленные переменные</a:t>
            </a:r>
          </a:p>
        </p:txBody>
      </p:sp>
      <p:pic>
        <p:nvPicPr>
          <p:cNvPr id="4" name="Picture 2" descr="пустая коробка - Сток картинки - iStock">
            <a:extLst>
              <a:ext uri="{FF2B5EF4-FFF2-40B4-BE49-F238E27FC236}">
                <a16:creationId xmlns:a16="http://schemas.microsoft.com/office/drawing/2014/main" id="{545AFB3B-D8D6-6787-BF8D-0A6CE1808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79" y="3429000"/>
            <a:ext cx="5018073" cy="334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Объект 9" descr="Изображение выглядит как конверт&#10;&#10;Автоматически созданное описание">
            <a:extLst>
              <a:ext uri="{FF2B5EF4-FFF2-40B4-BE49-F238E27FC236}">
                <a16:creationId xmlns:a16="http://schemas.microsoft.com/office/drawing/2014/main" id="{D7BEAC51-A489-570B-19B4-70CE07474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2567" y="4297506"/>
            <a:ext cx="1376413" cy="12473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BEB51C-BDCC-8D9C-0122-4A9E7E7274EC}"/>
              </a:ext>
            </a:extLst>
          </p:cNvPr>
          <p:cNvSpPr txBox="1"/>
          <p:nvPr/>
        </p:nvSpPr>
        <p:spPr>
          <a:xfrm>
            <a:off x="1905802" y="3198167"/>
            <a:ext cx="291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count_money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5C727-C35C-10A8-1772-C09966C0005B}"/>
              </a:ext>
            </a:extLst>
          </p:cNvPr>
          <p:cNvSpPr txBox="1"/>
          <p:nvPr/>
        </p:nvSpPr>
        <p:spPr>
          <a:xfrm>
            <a:off x="2964581" y="4716380"/>
            <a:ext cx="587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6AC48-E4A4-5FE0-BEF5-6176BA37B0EC}"/>
              </a:ext>
            </a:extLst>
          </p:cNvPr>
          <p:cNvSpPr txBox="1"/>
          <p:nvPr/>
        </p:nvSpPr>
        <p:spPr>
          <a:xfrm>
            <a:off x="5736657" y="1963554"/>
            <a:ext cx="50180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 </a:t>
            </a:r>
            <a:r>
              <a:rPr lang="en-US" sz="2400" dirty="0" err="1"/>
              <a:t>count_money</a:t>
            </a:r>
            <a:r>
              <a:rPr lang="en-US" sz="2400" dirty="0"/>
              <a:t> = 4;</a:t>
            </a:r>
          </a:p>
          <a:p>
            <a:endParaRPr lang="en-US" sz="2400" dirty="0"/>
          </a:p>
          <a:p>
            <a:r>
              <a:rPr lang="en-US" sz="2400" dirty="0" err="1"/>
              <a:t>count_money</a:t>
            </a:r>
            <a:r>
              <a:rPr lang="en-US" sz="2400" dirty="0"/>
              <a:t> = 8;</a:t>
            </a:r>
          </a:p>
          <a:p>
            <a:endParaRPr lang="en-US" sz="2400" dirty="0"/>
          </a:p>
          <a:p>
            <a:r>
              <a:rPr lang="en-US" sz="2400" dirty="0" err="1"/>
              <a:t>count_money</a:t>
            </a:r>
            <a:r>
              <a:rPr lang="en-US" sz="2400" dirty="0"/>
              <a:t> = </a:t>
            </a:r>
            <a:r>
              <a:rPr lang="en-US" sz="2400" dirty="0" err="1"/>
              <a:t>count_money</a:t>
            </a:r>
            <a:r>
              <a:rPr lang="en-US" sz="2400" dirty="0"/>
              <a:t> + 5;</a:t>
            </a:r>
          </a:p>
          <a:p>
            <a:r>
              <a:rPr lang="en-US" sz="2400" dirty="0" err="1"/>
              <a:t>count_money</a:t>
            </a:r>
            <a:r>
              <a:rPr lang="en-US" sz="2400" dirty="0"/>
              <a:t> += 5;</a:t>
            </a:r>
          </a:p>
          <a:p>
            <a:endParaRPr lang="en-US" sz="2400" dirty="0"/>
          </a:p>
          <a:p>
            <a:r>
              <a:rPr lang="en-US" sz="2400" dirty="0" err="1"/>
              <a:t>count_money</a:t>
            </a:r>
            <a:r>
              <a:rPr lang="en-US" sz="2400" dirty="0"/>
              <a:t> = </a:t>
            </a:r>
            <a:r>
              <a:rPr lang="en-US" sz="2400" dirty="0" err="1"/>
              <a:t>count_money</a:t>
            </a:r>
            <a:r>
              <a:rPr lang="en-US" sz="2400" dirty="0"/>
              <a:t> – 10;</a:t>
            </a:r>
          </a:p>
          <a:p>
            <a:r>
              <a:rPr lang="en-US" sz="2400" dirty="0" err="1"/>
              <a:t>count_money</a:t>
            </a:r>
            <a:r>
              <a:rPr lang="en-US" sz="2400" dirty="0"/>
              <a:t> -= 10;</a:t>
            </a:r>
          </a:p>
          <a:p>
            <a:endParaRPr lang="en-US" sz="2400" dirty="0"/>
          </a:p>
          <a:p>
            <a:r>
              <a:rPr lang="en-US" sz="2400" dirty="0"/>
              <a:t>delay(</a:t>
            </a:r>
            <a:r>
              <a:rPr lang="en-US" sz="2400" dirty="0" err="1"/>
              <a:t>count_money</a:t>
            </a:r>
            <a:r>
              <a:rPr lang="en-US" sz="2400" dirty="0"/>
              <a:t>*100);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BB607-9DEF-00A7-4A88-77C5E456BF24}"/>
              </a:ext>
            </a:extLst>
          </p:cNvPr>
          <p:cNvSpPr txBox="1"/>
          <p:nvPr/>
        </p:nvSpPr>
        <p:spPr>
          <a:xfrm>
            <a:off x="2997585" y="4716379"/>
            <a:ext cx="386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8</a:t>
            </a:r>
            <a:endParaRPr lang="ru-RU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DEF694-55E2-1669-F14F-598300089BD5}"/>
              </a:ext>
            </a:extLst>
          </p:cNvPr>
          <p:cNvSpPr txBox="1"/>
          <p:nvPr/>
        </p:nvSpPr>
        <p:spPr>
          <a:xfrm>
            <a:off x="2839451" y="4716380"/>
            <a:ext cx="71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13</a:t>
            </a:r>
            <a:endParaRPr lang="ru-RU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5571F-BCEF-8673-E46D-0C3AA433C2BE}"/>
              </a:ext>
            </a:extLst>
          </p:cNvPr>
          <p:cNvSpPr txBox="1"/>
          <p:nvPr/>
        </p:nvSpPr>
        <p:spPr>
          <a:xfrm>
            <a:off x="2964581" y="4716379"/>
            <a:ext cx="818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57812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 uiExpand="1" build="p"/>
      <p:bldP spid="13" grpId="0"/>
      <p:bldP spid="13" grpId="1"/>
      <p:bldP spid="14" grpId="0"/>
      <p:bldP spid="14" grpId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F8B93-B1E6-190E-9C8B-C57AF402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Светофор с увеличивающимися задержками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81B450-99CD-D3D1-D1B8-A0ED05ED6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#define LED_RED 10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#define LED_GREEN 8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void setup()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(LED_RED, OUTPUT);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(LED_GREEN, OUTPUT);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int </a:t>
            </a:r>
            <a:r>
              <a:rPr lang="en-US" sz="1600" dirty="0" err="1"/>
              <a:t>delay_ms</a:t>
            </a:r>
            <a:r>
              <a:rPr lang="en-US" sz="1600" dirty="0"/>
              <a:t> = 100;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void loop()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(LED_GREEN, HIGH);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delay(</a:t>
            </a:r>
            <a:r>
              <a:rPr lang="en-US" sz="1600" dirty="0" err="1"/>
              <a:t>delay_ms</a:t>
            </a:r>
            <a:r>
              <a:rPr lang="en-US" sz="16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(LED_RED, HIGH);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delay(</a:t>
            </a:r>
            <a:r>
              <a:rPr lang="en-US" sz="1600" dirty="0" err="1"/>
              <a:t>delay_ms</a:t>
            </a:r>
            <a:r>
              <a:rPr lang="en-US" sz="16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(LED_GREEN, LOW);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delay(</a:t>
            </a:r>
            <a:r>
              <a:rPr lang="en-US" sz="1600" dirty="0" err="1"/>
              <a:t>delay_ms</a:t>
            </a:r>
            <a:r>
              <a:rPr lang="en-US" sz="16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(LED_RED, LOW);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</a:t>
            </a:r>
            <a:r>
              <a:rPr lang="en-US" sz="1600" dirty="0" err="1"/>
              <a:t>delay_ms</a:t>
            </a:r>
            <a:r>
              <a:rPr lang="en-US" sz="1600" dirty="0"/>
              <a:t> += 100;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}</a:t>
            </a:r>
            <a:endParaRPr lang="ru-RU" sz="16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530A826A-BDF8-7C9A-980A-FC81E26728A7}"/>
                  </a:ext>
                </a:extLst>
              </p14:cNvPr>
              <p14:cNvContentPartPr/>
              <p14:nvPr/>
            </p14:nvContentPartPr>
            <p14:xfrm>
              <a:off x="5191200" y="1836880"/>
              <a:ext cx="360" cy="482976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530A826A-BDF8-7C9A-980A-FC81E26728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3560" y="1819240"/>
                <a:ext cx="36000" cy="48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B54C9DA-835B-9C52-8656-70564E17C567}"/>
                  </a:ext>
                </a:extLst>
              </p14:cNvPr>
              <p14:cNvContentPartPr/>
              <p14:nvPr/>
            </p14:nvContentPartPr>
            <p14:xfrm>
              <a:off x="5191200" y="1836880"/>
              <a:ext cx="360" cy="69840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B54C9DA-835B-9C52-8656-70564E17C5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3560" y="1819240"/>
                <a:ext cx="3600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B16138B-52D2-678D-3D69-FE2314835DBB}"/>
                  </a:ext>
                </a:extLst>
              </p14:cNvPr>
              <p14:cNvContentPartPr/>
              <p14:nvPr/>
            </p14:nvContentPartPr>
            <p14:xfrm>
              <a:off x="5191200" y="1853800"/>
              <a:ext cx="360" cy="46951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B16138B-52D2-678D-3D69-FE2314835D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3560" y="1836160"/>
                <a:ext cx="36000" cy="47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569E8CE-BDF5-0560-ED18-5F3A4F9482DE}"/>
                  </a:ext>
                </a:extLst>
              </p14:cNvPr>
              <p14:cNvContentPartPr/>
              <p14:nvPr/>
            </p14:nvContentPartPr>
            <p14:xfrm>
              <a:off x="5191200" y="1862440"/>
              <a:ext cx="360" cy="506664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569E8CE-BDF5-0560-ED18-5F3A4F9482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3560" y="1844800"/>
                <a:ext cx="36000" cy="510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0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A8D6E7-522F-FDB2-3989-DCC03933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электричество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4" name="Мультимедиа в Интернете 3" title="Галилео | Электричество ⚡ Electricity">
            <a:hlinkClick r:id="" action="ppaction://media"/>
            <a:extLst>
              <a:ext uri="{FF2B5EF4-FFF2-40B4-BE49-F238E27FC236}">
                <a16:creationId xmlns:a16="http://schemas.microsoft.com/office/drawing/2014/main" id="{CBF06B15-0866-77A4-116C-BCF62CA44B1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09738" y="1828800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Вид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266</TotalTime>
  <Words>241</Words>
  <Application>Microsoft Office PowerPoint</Application>
  <PresentationFormat>Широкоэкранный</PresentationFormat>
  <Paragraphs>59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Schoolbook</vt:lpstr>
      <vt:lpstr>Wingdings 2</vt:lpstr>
      <vt:lpstr>Вид</vt:lpstr>
      <vt:lpstr>Arduino</vt:lpstr>
      <vt:lpstr>Что делает этот код?</vt:lpstr>
      <vt:lpstr>Назовите все ошибки в коде</vt:lpstr>
      <vt:lpstr>Переменные</vt:lpstr>
      <vt:lpstr>Целочисленные переменные</vt:lpstr>
      <vt:lpstr>Светофор с увеличивающимися задержками</vt:lpstr>
      <vt:lpstr>Как работает электричество?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Шарафетдинов Дамир Ринатович</dc:creator>
  <cp:lastModifiedBy>Шарафетдинов Дамир Ринатович</cp:lastModifiedBy>
  <cp:revision>6</cp:revision>
  <dcterms:created xsi:type="dcterms:W3CDTF">2022-10-08T11:07:53Z</dcterms:created>
  <dcterms:modified xsi:type="dcterms:W3CDTF">2022-10-13T13:57:48Z</dcterms:modified>
</cp:coreProperties>
</file>